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67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049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2307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519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2608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364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87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57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953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39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28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8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86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581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12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604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E5AE2-1B78-4395-A584-67BA0E2F5975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521A7FC-C00A-4822-A2DB-9BE77C093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237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28346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我救主願祢引導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Savior, Pilot Me</a:t>
            </a:r>
            <a:endParaRPr lang="en-US" sz="4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6088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主聲音好聽無比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不須驚我引導你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in-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li.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I hear Thee say to me,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Fear not, I will pilot thee.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481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我救主願祢引導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in-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有風浪快要淹我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Savior, pilot me.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Over life’s tempestuous sea;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220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大波浪在打船邊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 pho-long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又暗石都不看見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am-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Unknown waves before me roll,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Hiding rock and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treach’rous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shoal;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8980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主祢有南針海圖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Li  u  lam-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願這時來領我路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lo.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Chart and compass come from Thee;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Jesus, Savior, pilot me.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9926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如母親在養小子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Na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主會使狂風平定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kong-hong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peng-tia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As a mother stills her child,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canst hush the ocean wild;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12600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昔吩咐大浪平靜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toa-eng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風和海就從命令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beng-leng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Bois-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t’rous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waves obey Thy will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Thou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say’st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 them, Be still;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6744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各時刻主都照顧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long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chiau-ko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願救主來領我路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Kiu-chu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lo.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Wondrous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Sov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-’reign of the sea,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Jesus, Savior, pilot me.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5378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狂風靜路行將盡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海浪過去在後面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Hai-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au-bin,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at last I near the shore,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the fearful breakers roar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3411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前面有安息所在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 bin  u an-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so-chai,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倚靠主永不受害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siu-hai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Twixt me and the peaceful rest,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Then, while leaning on Thy breast,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010585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104</TotalTime>
  <Words>413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18</cp:revision>
  <dcterms:created xsi:type="dcterms:W3CDTF">2017-05-12T02:13:10Z</dcterms:created>
  <dcterms:modified xsi:type="dcterms:W3CDTF">2018-05-11T08:05:54Z</dcterms:modified>
</cp:coreProperties>
</file>